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3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AMOR SEM IGUAL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5EDFD-3AC6-4464-A068-6F3114ABC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SEM IGUAL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EFF0C3-1500-414A-9C71-4D0F7D250C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0E7F24-092C-4C0B-AC91-04F5ACD416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crê! Ó, crê! </a:t>
            </a:r>
          </a:p>
          <a:p>
            <a:r>
              <a:rPr lang="pt-BR" dirty="0"/>
              <a:t>A graça de Deus te </a:t>
            </a:r>
          </a:p>
          <a:p>
            <a:r>
              <a:rPr lang="pt-BR" dirty="0"/>
              <a:t>chama dos Céus. </a:t>
            </a:r>
          </a:p>
          <a:p>
            <a:r>
              <a:rPr lang="pt-BR" dirty="0"/>
              <a:t>Ó, crê nesse amor sem igual!</a:t>
            </a:r>
          </a:p>
        </p:txBody>
      </p:sp>
    </p:spTree>
    <p:extLst>
      <p:ext uri="{BB962C8B-B14F-4D97-AF65-F5344CB8AC3E}">
        <p14:creationId xmlns:p14="http://schemas.microsoft.com/office/powerpoint/2010/main" val="2973204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SEM IGUAL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não tens ouvido do </a:t>
            </a:r>
          </a:p>
          <a:p>
            <a:r>
              <a:rPr lang="pt-BR" dirty="0"/>
              <a:t>amor sem igual, </a:t>
            </a:r>
          </a:p>
          <a:p>
            <a:r>
              <a:rPr lang="pt-BR" dirty="0"/>
              <a:t>Do amor que meu Deus </a:t>
            </a:r>
          </a:p>
          <a:p>
            <a:r>
              <a:rPr lang="pt-BR" dirty="0"/>
              <a:t>tem por ti?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5EDFD-3AC6-4464-A068-6F3114ABC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SEM IGUAL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EFF0C3-1500-414A-9C71-4D0F7D250C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0E7F24-092C-4C0B-AC91-04F5ACD416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amor que O levou a </a:t>
            </a:r>
          </a:p>
          <a:p>
            <a:r>
              <a:rPr lang="pt-BR" dirty="0"/>
              <a:t>Seu Filho entregar,</a:t>
            </a:r>
          </a:p>
          <a:p>
            <a:r>
              <a:rPr lang="pt-BR" dirty="0"/>
              <a:t>E os salvos levar para Si.</a:t>
            </a:r>
          </a:p>
        </p:txBody>
      </p:sp>
    </p:spTree>
    <p:extLst>
      <p:ext uri="{BB962C8B-B14F-4D97-AF65-F5344CB8AC3E}">
        <p14:creationId xmlns:p14="http://schemas.microsoft.com/office/powerpoint/2010/main" val="1818535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5EDFD-3AC6-4464-A068-6F3114ABC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SEM IGUAL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EFF0C3-1500-414A-9C71-4D0F7D250C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0E7F24-092C-4C0B-AC91-04F5ACD416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crê! Ó, crê! </a:t>
            </a:r>
          </a:p>
          <a:p>
            <a:r>
              <a:rPr lang="pt-BR" dirty="0"/>
              <a:t>A graça de Deus te </a:t>
            </a:r>
          </a:p>
          <a:p>
            <a:r>
              <a:rPr lang="pt-BR" dirty="0"/>
              <a:t>chama dos Céus.</a:t>
            </a:r>
          </a:p>
          <a:p>
            <a:r>
              <a:rPr lang="pt-BR" dirty="0"/>
              <a:t>Ó, crê nesse amor sem igual!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970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5EDFD-3AC6-4464-A068-6F3114ABC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SEM IGUAL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EFF0C3-1500-414A-9C71-4D0F7D250C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0E7F24-092C-4C0B-AC91-04F5ACD416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foram os grandes </a:t>
            </a:r>
          </a:p>
          <a:p>
            <a:r>
              <a:rPr lang="pt-BR" dirty="0"/>
              <a:t>que Cristo chamou, </a:t>
            </a:r>
          </a:p>
          <a:p>
            <a:r>
              <a:rPr lang="pt-BR" dirty="0"/>
              <a:t>Nem justos veio Ele salvar; </a:t>
            </a:r>
          </a:p>
        </p:txBody>
      </p:sp>
    </p:spTree>
    <p:extLst>
      <p:ext uri="{BB962C8B-B14F-4D97-AF65-F5344CB8AC3E}">
        <p14:creationId xmlns:p14="http://schemas.microsoft.com/office/powerpoint/2010/main" val="529781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5EDFD-3AC6-4464-A068-6F3114ABC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SEM IGUAL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EFF0C3-1500-414A-9C71-4D0F7D250C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0E7F24-092C-4C0B-AC91-04F5ACD416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pobres e fracos, </a:t>
            </a:r>
          </a:p>
          <a:p>
            <a:r>
              <a:rPr lang="pt-BR" dirty="0"/>
              <a:t>culpados e maus </a:t>
            </a:r>
          </a:p>
          <a:p>
            <a:r>
              <a:rPr lang="pt-BR" dirty="0"/>
              <a:t>Mandou pelos servos chamar. </a:t>
            </a:r>
          </a:p>
        </p:txBody>
      </p:sp>
    </p:spTree>
    <p:extLst>
      <p:ext uri="{BB962C8B-B14F-4D97-AF65-F5344CB8AC3E}">
        <p14:creationId xmlns:p14="http://schemas.microsoft.com/office/powerpoint/2010/main" val="57766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5EDFD-3AC6-4464-A068-6F3114ABC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SEM IGUAL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EFF0C3-1500-414A-9C71-4D0F7D250C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0E7F24-092C-4C0B-AC91-04F5ACD416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crê! Ó, crê! </a:t>
            </a:r>
          </a:p>
          <a:p>
            <a:r>
              <a:rPr lang="pt-BR" dirty="0"/>
              <a:t>A graça de Deus te </a:t>
            </a:r>
          </a:p>
          <a:p>
            <a:r>
              <a:rPr lang="pt-BR" dirty="0"/>
              <a:t>chama dos Céus.</a:t>
            </a:r>
          </a:p>
          <a:p>
            <a:r>
              <a:rPr lang="pt-BR" dirty="0"/>
              <a:t>Ó, crê nesse amor sem igual!</a:t>
            </a:r>
          </a:p>
        </p:txBody>
      </p:sp>
    </p:spTree>
    <p:extLst>
      <p:ext uri="{BB962C8B-B14F-4D97-AF65-F5344CB8AC3E}">
        <p14:creationId xmlns:p14="http://schemas.microsoft.com/office/powerpoint/2010/main" val="3224831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5EDFD-3AC6-4464-A068-6F3114ABC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SEM IGUAL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EFF0C3-1500-414A-9C71-4D0F7D250C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0E7F24-092C-4C0B-AC91-04F5ACD416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homem, por si, </a:t>
            </a:r>
          </a:p>
          <a:p>
            <a:r>
              <a:rPr lang="pt-BR" dirty="0"/>
              <a:t>não podia chegar </a:t>
            </a:r>
          </a:p>
          <a:p>
            <a:r>
              <a:rPr lang="pt-BR" dirty="0"/>
              <a:t>À santa presença de Deus; </a:t>
            </a:r>
          </a:p>
        </p:txBody>
      </p:sp>
    </p:spTree>
    <p:extLst>
      <p:ext uri="{BB962C8B-B14F-4D97-AF65-F5344CB8AC3E}">
        <p14:creationId xmlns:p14="http://schemas.microsoft.com/office/powerpoint/2010/main" val="692309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D1123E-81C3-4319-B6D5-AFB3CFD38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SEM IGUAL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E5564C-16DE-4B6D-A755-B874051F493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A17C5AB-1288-4689-B718-D728487B47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Porque seus pecados, </a:t>
            </a:r>
          </a:p>
          <a:p>
            <a:r>
              <a:rPr lang="pt-BR" dirty="0"/>
              <a:t>qual grande montão, </a:t>
            </a:r>
          </a:p>
          <a:p>
            <a:r>
              <a:rPr lang="pt-BR" dirty="0"/>
              <a:t>Vedavam-lhe a entrada</a:t>
            </a:r>
          </a:p>
          <a:p>
            <a:r>
              <a:rPr lang="pt-BR" dirty="0"/>
              <a:t>nos Céus.</a:t>
            </a:r>
          </a:p>
        </p:txBody>
      </p:sp>
    </p:spTree>
    <p:extLst>
      <p:ext uri="{BB962C8B-B14F-4D97-AF65-F5344CB8AC3E}">
        <p14:creationId xmlns:p14="http://schemas.microsoft.com/office/powerpoint/2010/main" val="3987528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207</Words>
  <Application>Microsoft Office PowerPoint</Application>
  <PresentationFormat>Apresentação na tela (16:9)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AMOR SEM IGUAL</vt:lpstr>
      <vt:lpstr>AMOR SEM IGUAL</vt:lpstr>
      <vt:lpstr>AMOR SEM IGUAL</vt:lpstr>
      <vt:lpstr>AMOR SEM IGUAL</vt:lpstr>
      <vt:lpstr>AMOR SEM IGUAL</vt:lpstr>
      <vt:lpstr>AMOR SEM IGUAL</vt:lpstr>
      <vt:lpstr>AMOR SEM IGUAL</vt:lpstr>
      <vt:lpstr>AMOR SEM IGUAL</vt:lpstr>
      <vt:lpstr>AMOR SEM IGUAL</vt:lpstr>
      <vt:lpstr>AMOR SEM IGUAL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2019-06-12T22:03:31Z</dcterms:modified>
</cp:coreProperties>
</file>

<file path=docProps/thumbnail.jpeg>
</file>